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95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21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7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48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6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4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44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9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96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02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7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06DD-A630-4F14-8573-C3E3D56F7172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26884-8AE6-4F8E-B427-D71C8945B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41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7647" cy="273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1850" y="4019460"/>
            <a:ext cx="10515600" cy="114000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>
                <a:latin typeface="Arial" panose="020B0604020202020204" pitchFamily="34" charset="0"/>
                <a:cs typeface="Arial" panose="020B0604020202020204" pitchFamily="34" charset="0"/>
              </a:rPr>
              <a:t>Novos instrumentos de Avaliação de Curso e os Desafios para a Graduação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000" b="1" dirty="0" smtClean="0">
                <a:solidFill>
                  <a:schemeClr val="tx1"/>
                </a:solidFill>
              </a:rPr>
              <a:t>Carlos Cândido da Silva </a:t>
            </a:r>
            <a:r>
              <a:rPr lang="pt-BR" sz="2000" b="1" dirty="0" err="1" smtClean="0">
                <a:solidFill>
                  <a:schemeClr val="tx1"/>
                </a:solidFill>
              </a:rPr>
              <a:t>Cyrne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algn="r"/>
            <a:r>
              <a:rPr lang="pt-BR" sz="2000" b="1" dirty="0" smtClean="0">
                <a:solidFill>
                  <a:schemeClr val="tx1"/>
                </a:solidFill>
              </a:rPr>
              <a:t>Universidade do Vale do Taquari – </a:t>
            </a:r>
            <a:r>
              <a:rPr lang="pt-BR" sz="2000" b="1" dirty="0" err="1" smtClean="0">
                <a:solidFill>
                  <a:schemeClr val="tx1"/>
                </a:solidFill>
              </a:rPr>
              <a:t>Univates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algn="r"/>
            <a:r>
              <a:rPr lang="pt-BR" sz="2000" b="1" dirty="0" smtClean="0">
                <a:solidFill>
                  <a:schemeClr val="tx1"/>
                </a:solidFill>
              </a:rPr>
              <a:t>cyrne@univates.br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Obrigado.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7647" cy="304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5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0788" y="3487148"/>
            <a:ext cx="9812383" cy="1325563"/>
          </a:xfrm>
        </p:spPr>
        <p:txBody>
          <a:bodyPr>
            <a:noAutofit/>
          </a:bodyPr>
          <a:lstStyle/>
          <a:p>
            <a:pPr lvl="0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Novo conjunto de regulamentações dezembro de 2017; 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Momento em que o SINAES completa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anos, atingindo </a:t>
            </a:r>
            <a:r>
              <a:rPr lang="pt-BR" sz="2400" b="1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b="1" smtClean="0">
                <a:latin typeface="Arial" panose="020B0604020202020204" pitchFamily="34" charset="0"/>
                <a:cs typeface="Arial" panose="020B0604020202020204" pitchFamily="34" charset="0"/>
              </a:rPr>
              <a:t>quase maioridade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Avaliação de cursos - Primeira leitura induz a pensar que se tornou mais subjetivo;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Segundo momento percebe-se que induz para maior grau de exigência e consequente qualidade;</a:t>
            </a: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87647" cy="223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5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012" y="267725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7647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124892" y="1515291"/>
            <a:ext cx="7863840" cy="5142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Palavras que surgem com força:</a:t>
            </a: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PPC</a:t>
            </a: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Aprendizagem</a:t>
            </a: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</a:t>
            </a: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Inovação</a:t>
            </a: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Práticas exitosas</a:t>
            </a: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Implementados</a:t>
            </a:r>
            <a:endParaRPr lang="pt-BR" sz="2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012" y="267725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87647" cy="215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36469" y="1986877"/>
            <a:ext cx="930728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Obriga: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Revisão dos documentos norteadores das ações da IES: PDI; PPI; PPC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Metodologias de ensino-aprendizagem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Centralidade no aluno</a:t>
            </a: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Inserção dos intercâmbios – nacionais e internacionais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8540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012" y="267725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7647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799012" y="1554480"/>
            <a:ext cx="10515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Desafios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Desenvolver um Currículo inovador que: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atenda as demandas do mundo do trabalho atendendo as </a:t>
            </a:r>
            <a:r>
              <a:rPr lang="pt-BR" sz="24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DCNs</a:t>
            </a: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para as avaliações oficiais;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promova a autonomia discente; 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Ultrapassar o Conceito 3; 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Inovação e práticas exitosas </a:t>
            </a:r>
            <a:r>
              <a:rPr lang="pt-BR" sz="2400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Evidências;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012" y="267725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87647" cy="232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82831" y="2325188"/>
            <a:ext cx="10347961" cy="421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4.Inserção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uma condição Aditiva; Conceito 3 e = 4; Conceito 4 e = 5;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Integração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curso com as organizações empresariais, redes públicas de ensino e saúde; 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Papel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Coordenador como Gestor do Curso – indicadores para além da qualidade do curso atendendo também a gestão do curso a parir dos resultados dos processos de avaliação interna e externa;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012" y="267725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7647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22959" y="1722941"/>
            <a:ext cx="1054172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Desempenho do NDE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Importância da definição de quem serão os integrantes – regime de trabalho, titulação </a:t>
            </a:r>
            <a:r>
              <a:rPr lang="pt-BR" sz="2400" b="1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Comprometimento para com o curso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Aprovação das bibliografias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Aprovação dos planos de aprendizagem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Realização de avaliação qualitativa e quantitativa dos resultados do curso e dos alunos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012" y="267725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7647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90006" y="1462695"/>
            <a:ext cx="10933611" cy="508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Formação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equipe multidisciplinar para as atividades em 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EAD;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Curso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atendendo as demandas 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loco-regionais;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Garantir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Acessibilidades – atitudinal; comunicacional; metodológica; digital; instrumental; 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Cambiar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planos de ensino para planos de aprendizagem;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Desenvolver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mecanismos de acompanhamento do desempenho dos acadêmicos promovendo feedback para os alunos – não resolve só devolver a prova, deve ser promotor de melhoria da aprendizagem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012" y="267725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87647" cy="186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021079" y="2073359"/>
            <a:ext cx="9794965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Promover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personalização do ensino tendo como ponto de partida o processo avaliativo;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Uso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pesquisa e extensão como princípios educativos;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Acompanhamento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diplomados/egressos;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Estímulo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produção docente – quem não é autor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...;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17. Ter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presente que a maior competência a ser desenvolvida será a capacidade de resolver problemas;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7176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364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Novos instrumentos de Avaliação de Curso e os Desafios para a Graduação </vt:lpstr>
      <vt:lpstr>Novo conjunto de regulamentações dezembro de 2017;    Momento em que o SINAES completa 14 anos, atingindo a quase maioridade;    Avaliação de cursos - Primeira leitura induz a pensar que se tornou mais subjetivo;   Segundo momento percebe-se que induz para maior grau de exigência e consequente qualidade;</vt:lpstr>
      <vt:lpstr>   </vt:lpstr>
      <vt:lpstr>   </vt:lpstr>
      <vt:lpstr>   </vt:lpstr>
      <vt:lpstr>   </vt:lpstr>
      <vt:lpstr>   </vt:lpstr>
      <vt:lpstr>   </vt:lpstr>
      <vt:lpstr>   </vt:lpstr>
      <vt:lpstr>   </vt:lpstr>
    </vt:vector>
  </TitlesOfParts>
  <Company>Univates - Centro Universitário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Novos instrumentos de Avaliação de Curso e os Desafios para a Graduação </dc:title>
  <dc:creator>CARLOS CANDIDO DA SILVA CYRNE</dc:creator>
  <cp:lastModifiedBy>CARLOS CANDIDO DA SILVA CYRNE</cp:lastModifiedBy>
  <cp:revision>11</cp:revision>
  <dcterms:created xsi:type="dcterms:W3CDTF">2018-09-09T22:20:42Z</dcterms:created>
  <dcterms:modified xsi:type="dcterms:W3CDTF">2018-09-13T11:15:18Z</dcterms:modified>
</cp:coreProperties>
</file>